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7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431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7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28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7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7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3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365125"/>
            <a:ext cx="2024062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926080" y="365126"/>
            <a:ext cx="8427720" cy="116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63D40-1D45-4721-9117-3C2CF82ED16C}" type="datetimeFigureOut">
              <a:rPr lang="fi-FI" smtClean="0"/>
              <a:t>17.5.2017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B3F3-D0FA-4C8B-8901-F0CA85003818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1" y="6212309"/>
            <a:ext cx="10655727" cy="518586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804948" y="6134794"/>
            <a:ext cx="105751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41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hitney Condensed Semibold" charset="0"/>
          <a:ea typeface="Whitney Condensed Semibold" charset="0"/>
          <a:cs typeface="Whitney Condensed Semi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Whitney Condensed Medium" charset="0"/>
          <a:ea typeface="Whitney Condensed Medium" charset="0"/>
          <a:cs typeface="Whitney Condensed Medium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Whitney Condensed Medium" charset="0"/>
          <a:ea typeface="Whitney Condensed Medium" charset="0"/>
          <a:cs typeface="Whitney Condensed Medium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Whitney Condensed Medium" charset="0"/>
          <a:ea typeface="Whitney Condensed Medium" charset="0"/>
          <a:cs typeface="Whitney Condensed Medium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Whitney Condensed Medium" charset="0"/>
          <a:ea typeface="Whitney Condensed Medium" charset="0"/>
          <a:cs typeface="Whitney Condensed Medium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Whitney Condensed Medium" charset="0"/>
          <a:ea typeface="Whitney Condensed Medium" charset="0"/>
          <a:cs typeface="Whitney Condensed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22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29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29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2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4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0.png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22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9.png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40.png"/><Relationship Id="rId9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05" y="1662999"/>
            <a:ext cx="5045985" cy="2906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17" y="5037336"/>
            <a:ext cx="7129559" cy="574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521" y="4946934"/>
            <a:ext cx="581608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98" y="1652631"/>
            <a:ext cx="7150124" cy="4144161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77277" y="2577839"/>
            <a:ext cx="0" cy="710645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277277" y="3980198"/>
            <a:ext cx="0" cy="977696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176" y="4935499"/>
            <a:ext cx="3840813" cy="920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706" y="3836234"/>
            <a:ext cx="3121423" cy="1310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41" y="2455518"/>
            <a:ext cx="3188484" cy="10303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859" y="462083"/>
            <a:ext cx="86326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1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66"/>
          <a:stretch/>
        </p:blipFill>
        <p:spPr>
          <a:xfrm>
            <a:off x="7535856" y="1655980"/>
            <a:ext cx="1602763" cy="850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09" y="1286524"/>
            <a:ext cx="4394301" cy="477312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675678" y="2972123"/>
            <a:ext cx="0" cy="2656891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159" y="3575050"/>
            <a:ext cx="2804403" cy="50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204" y="2473630"/>
            <a:ext cx="2987299" cy="114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016" y="4573462"/>
            <a:ext cx="1999661" cy="11583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196" y="1262538"/>
            <a:ext cx="2213040" cy="14022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11" y="2857388"/>
            <a:ext cx="3273836" cy="295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517" y="1252212"/>
            <a:ext cx="1012024" cy="493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7428" y="462083"/>
            <a:ext cx="86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978487" y="2419668"/>
            <a:ext cx="0" cy="1288266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978487" y="4107253"/>
            <a:ext cx="0" cy="1288266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"/>
          <a:stretch/>
        </p:blipFill>
        <p:spPr>
          <a:xfrm>
            <a:off x="5483599" y="1620986"/>
            <a:ext cx="2280029" cy="43667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28" y="2710974"/>
            <a:ext cx="2511351" cy="8920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04" y="-196990"/>
            <a:ext cx="1199406" cy="1901099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/>
          </p:cNvCxnSpPr>
          <p:nvPr/>
        </p:nvCxnSpPr>
        <p:spPr>
          <a:xfrm>
            <a:off x="8123995" y="1499702"/>
            <a:ext cx="0" cy="73133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759" y="1376956"/>
            <a:ext cx="3084843" cy="1030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52" y="3987675"/>
            <a:ext cx="4377307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354" y="5380908"/>
            <a:ext cx="2798307" cy="329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565" y="3677307"/>
            <a:ext cx="2987299" cy="176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016" y="4573462"/>
            <a:ext cx="1999661" cy="1158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819" y="2300090"/>
            <a:ext cx="3590855" cy="1585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8140" y="462083"/>
            <a:ext cx="502963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1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19" y="551608"/>
            <a:ext cx="2375755" cy="92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551608"/>
            <a:ext cx="4665785" cy="5567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119" y="5562485"/>
            <a:ext cx="6072142" cy="499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850" y="4382620"/>
            <a:ext cx="3883489" cy="1146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433" y="3509770"/>
            <a:ext cx="4035902" cy="841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832" y="1763141"/>
            <a:ext cx="57368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1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85" y="4895237"/>
            <a:ext cx="2805802" cy="995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87" y="1661745"/>
            <a:ext cx="3010077" cy="42290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075941" y="2306659"/>
            <a:ext cx="0" cy="1845891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23" y="3549333"/>
            <a:ext cx="3261643" cy="2054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177" y="2166210"/>
            <a:ext cx="3170195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4603" y="4929845"/>
            <a:ext cx="2700762" cy="920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433" y="411616"/>
            <a:ext cx="73463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3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85" y="579753"/>
            <a:ext cx="1970955" cy="429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1" y="2072692"/>
            <a:ext cx="4730261" cy="39148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0139" y="797173"/>
            <a:ext cx="3359394" cy="1400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885" y="814609"/>
            <a:ext cx="2700762" cy="140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17" y="2896735"/>
            <a:ext cx="3792041" cy="2969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756" y="1150046"/>
            <a:ext cx="364572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6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4" y="4421365"/>
            <a:ext cx="2915900" cy="938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61" y="1884819"/>
            <a:ext cx="3957376" cy="3983642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924939" y="2615595"/>
            <a:ext cx="0" cy="1006992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954" y="3085371"/>
            <a:ext cx="3103133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980" y="4575453"/>
            <a:ext cx="2694666" cy="676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30" y="2471631"/>
            <a:ext cx="3206774" cy="1310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681" y="434183"/>
            <a:ext cx="816934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4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4" y="189290"/>
            <a:ext cx="3638920" cy="1523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75" y="1190591"/>
            <a:ext cx="3913317" cy="4563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392" y="2420086"/>
            <a:ext cx="354208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74424" y="3449415"/>
            <a:ext cx="1979805" cy="2295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07" y="2336164"/>
            <a:ext cx="4440952" cy="353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02" y="5014796"/>
            <a:ext cx="2836423" cy="880287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/>
          </p:cNvCxnSpPr>
          <p:nvPr/>
        </p:nvCxnSpPr>
        <p:spPr>
          <a:xfrm>
            <a:off x="1261900" y="2122441"/>
            <a:ext cx="0" cy="723469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244925" y="3082598"/>
            <a:ext cx="0" cy="1297649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984" y="5017045"/>
            <a:ext cx="2383743" cy="92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980" y="3793234"/>
            <a:ext cx="1914310" cy="164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412" y="1720093"/>
            <a:ext cx="2408129" cy="157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208" y="2965817"/>
            <a:ext cx="2926334" cy="1585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053" y="1994241"/>
            <a:ext cx="3164098" cy="1036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4433" y="411616"/>
            <a:ext cx="73463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80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41" y="405270"/>
            <a:ext cx="4881779" cy="463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52" y="2364437"/>
            <a:ext cx="4117981" cy="3770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49323" y="725779"/>
            <a:ext cx="3106787" cy="194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897" y="838495"/>
            <a:ext cx="3005588" cy="1408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009" y="4656043"/>
            <a:ext cx="4724809" cy="10303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623" y="2749129"/>
            <a:ext cx="4822354" cy="1579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707" y="1160420"/>
            <a:ext cx="632819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0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24" y="973798"/>
            <a:ext cx="3261367" cy="5114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27" y="1069886"/>
            <a:ext cx="5584420" cy="1347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954" y="5080142"/>
            <a:ext cx="3731075" cy="49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002" y="2545779"/>
            <a:ext cx="4968671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18" y="2978238"/>
            <a:ext cx="6950602" cy="3025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8" y="3861182"/>
            <a:ext cx="3115586" cy="152779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619325" y="2174314"/>
            <a:ext cx="0" cy="1329339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67" y="4444490"/>
            <a:ext cx="681192" cy="515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79" y="1976549"/>
            <a:ext cx="669427" cy="377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091" y="3440342"/>
            <a:ext cx="2969009" cy="2139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755" y="1918779"/>
            <a:ext cx="1816765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4548" y="4850049"/>
            <a:ext cx="3158002" cy="1140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781" y="2047547"/>
            <a:ext cx="5127180" cy="16338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9894" y="475875"/>
            <a:ext cx="767552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8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67" y="1644230"/>
            <a:ext cx="5707866" cy="47607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308" y="2270462"/>
            <a:ext cx="2254113" cy="2034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/>
          <a:stretch/>
        </p:blipFill>
        <p:spPr>
          <a:xfrm>
            <a:off x="8587849" y="1644230"/>
            <a:ext cx="2749859" cy="103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/>
          <a:stretch/>
        </p:blipFill>
        <p:spPr>
          <a:xfrm>
            <a:off x="7440131" y="3231411"/>
            <a:ext cx="3348111" cy="1183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796" y="4955297"/>
            <a:ext cx="5114987" cy="1036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81" y="3385272"/>
            <a:ext cx="3237257" cy="920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69" y="1722914"/>
            <a:ext cx="2444708" cy="92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61" y="2358083"/>
            <a:ext cx="1847248" cy="1896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9674" y="434183"/>
            <a:ext cx="728535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0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" y="3036374"/>
            <a:ext cx="3520055" cy="2327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82" y="3808602"/>
            <a:ext cx="4351158" cy="2214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646"/>
            <a:ext cx="4799297" cy="208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25" y="2395461"/>
            <a:ext cx="4914362" cy="3811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98" y="1227002"/>
            <a:ext cx="4563069" cy="206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088" y="4293612"/>
            <a:ext cx="4224894" cy="1652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2397" y="3731737"/>
            <a:ext cx="3676207" cy="493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9703" y="1660892"/>
            <a:ext cx="4371211" cy="1652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0855" y="1166705"/>
            <a:ext cx="3292125" cy="49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156" y="2954305"/>
            <a:ext cx="3292125" cy="4999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702" y="3584283"/>
            <a:ext cx="3237257" cy="16521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1440" y="1025045"/>
            <a:ext cx="574293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7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31" y="1783350"/>
            <a:ext cx="3870576" cy="3963798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1089023" y="2654759"/>
            <a:ext cx="0" cy="101123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089023" y="4258969"/>
            <a:ext cx="0" cy="101123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1505" y="2103708"/>
            <a:ext cx="2853908" cy="881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3595" y="3611344"/>
            <a:ext cx="1840507" cy="2148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19" y="3880047"/>
            <a:ext cx="1688738" cy="1652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021" y="2115010"/>
            <a:ext cx="2292295" cy="920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069" y="4141524"/>
            <a:ext cx="3286029" cy="1310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069" y="2537314"/>
            <a:ext cx="3286029" cy="1310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9966" y="434183"/>
            <a:ext cx="499915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0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54" y="2485789"/>
            <a:ext cx="4398098" cy="2379825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357470" y="2589758"/>
            <a:ext cx="0" cy="101123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357471" y="4083671"/>
            <a:ext cx="0" cy="101123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0" y="3962459"/>
            <a:ext cx="3590855" cy="1310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34" y="2463924"/>
            <a:ext cx="3286029" cy="1310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967" y="2788417"/>
            <a:ext cx="1926503" cy="1859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433" y="411616"/>
            <a:ext cx="73463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7903" y="2253279"/>
            <a:ext cx="4055054" cy="1332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94" y="2253279"/>
            <a:ext cx="4286913" cy="2862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76" y="4743547"/>
            <a:ext cx="4810161" cy="1036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899" y="2293093"/>
            <a:ext cx="3426249" cy="1304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883" y="434183"/>
            <a:ext cx="557832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6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17" y="1586826"/>
            <a:ext cx="3984081" cy="4222550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515294" y="2406872"/>
            <a:ext cx="0" cy="1281563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40" y="4496499"/>
            <a:ext cx="3699925" cy="1312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902" y="4716568"/>
            <a:ext cx="3182388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22" y="2281702"/>
            <a:ext cx="4249280" cy="1585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078" y="434183"/>
            <a:ext cx="788890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/>
          <a:stretch/>
        </p:blipFill>
        <p:spPr>
          <a:xfrm>
            <a:off x="4565480" y="2264876"/>
            <a:ext cx="3215942" cy="3571465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1013522" y="2825105"/>
            <a:ext cx="0" cy="99312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13522" y="4156880"/>
            <a:ext cx="0" cy="99312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3776" y="3044796"/>
            <a:ext cx="3593904" cy="1180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314" y="3198742"/>
            <a:ext cx="3017782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691" y="4024527"/>
            <a:ext cx="3505504" cy="1304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90" y="2701141"/>
            <a:ext cx="3176291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433" y="411616"/>
            <a:ext cx="73463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7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34" y="2291807"/>
            <a:ext cx="3188226" cy="3119796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895262" y="3089466"/>
            <a:ext cx="0" cy="1524479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6860" y="1889675"/>
            <a:ext cx="4055054" cy="1332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856" y="1995322"/>
            <a:ext cx="3426249" cy="1164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936" y="4324554"/>
            <a:ext cx="3785944" cy="1585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72" y="2965305"/>
            <a:ext cx="3060457" cy="1859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394" y="411616"/>
            <a:ext cx="862658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91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31" y="2505688"/>
            <a:ext cx="733617" cy="413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31" y="3672732"/>
            <a:ext cx="733617" cy="413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9"/>
          <a:stretch/>
        </p:blipFill>
        <p:spPr>
          <a:xfrm>
            <a:off x="0" y="0"/>
            <a:ext cx="3900881" cy="5377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6" t="36181"/>
          <a:stretch/>
        </p:blipFill>
        <p:spPr>
          <a:xfrm>
            <a:off x="8355435" y="2298582"/>
            <a:ext cx="3836566" cy="383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92" y="3574828"/>
            <a:ext cx="4291956" cy="1457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451" y="2425353"/>
            <a:ext cx="4121253" cy="1146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520" y="1139328"/>
            <a:ext cx="435292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2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66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480063" y="4764947"/>
            <a:ext cx="0" cy="1027480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433392" y="4764947"/>
            <a:ext cx="0" cy="1010702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367572" y="4691906"/>
            <a:ext cx="0" cy="1330283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57165"/>
            <a:ext cx="8934275" cy="535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04" y="3338678"/>
            <a:ext cx="2010747" cy="1158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91" y="3550328"/>
            <a:ext cx="8766808" cy="37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662" y="4577593"/>
            <a:ext cx="3322608" cy="1597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835" y="4618399"/>
            <a:ext cx="3304318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20" y="4618401"/>
            <a:ext cx="341405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16" y="5094054"/>
            <a:ext cx="5726339" cy="461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2" y="2030136"/>
            <a:ext cx="1205576" cy="679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10" y="0"/>
            <a:ext cx="2008189" cy="2030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982" y="5047912"/>
            <a:ext cx="3292125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499" y="2460521"/>
            <a:ext cx="379813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" y="2964645"/>
            <a:ext cx="6396365" cy="305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46" y="931178"/>
            <a:ext cx="2764813" cy="941382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7960883" y="3472034"/>
            <a:ext cx="0" cy="2035424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171" y="3195609"/>
            <a:ext cx="2804403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249" y="1840676"/>
            <a:ext cx="3011685" cy="1450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429" y="3339738"/>
            <a:ext cx="33104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6"/>
          <a:stretch/>
        </p:blipFill>
        <p:spPr>
          <a:xfrm>
            <a:off x="5372100" y="544478"/>
            <a:ext cx="5477607" cy="5348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683" y="-263769"/>
            <a:ext cx="1614200" cy="2558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544478"/>
            <a:ext cx="2421182" cy="946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209" y="3560885"/>
            <a:ext cx="1853345" cy="140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689" y="4211934"/>
            <a:ext cx="4035902" cy="1450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099" y="2525153"/>
            <a:ext cx="387129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4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064" y="3406422"/>
            <a:ext cx="2841165" cy="163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20" y="5153163"/>
            <a:ext cx="559661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3" y="4007818"/>
            <a:ext cx="2437021" cy="1291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56" y="2095715"/>
            <a:ext cx="4375799" cy="3956537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8382752" y="3526225"/>
            <a:ext cx="0" cy="1590874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046" y="3400666"/>
            <a:ext cx="2987299" cy="186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8" y="3978688"/>
            <a:ext cx="1938696" cy="1316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384" y="411616"/>
            <a:ext cx="735851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31" y="0"/>
            <a:ext cx="3197469" cy="6118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8"/>
          <a:stretch/>
        </p:blipFill>
        <p:spPr>
          <a:xfrm>
            <a:off x="856134" y="583654"/>
            <a:ext cx="2912993" cy="436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05" y="4490827"/>
            <a:ext cx="6919560" cy="1048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91" y="2657910"/>
            <a:ext cx="7108552" cy="1597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48" y="1186236"/>
            <a:ext cx="612701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3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80" y="1873569"/>
            <a:ext cx="2234340" cy="4070838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782326" y="3039234"/>
            <a:ext cx="0" cy="2086439"/>
          </a:xfrm>
          <a:prstGeom prst="line">
            <a:avLst/>
          </a:prstGeom>
          <a:ln>
            <a:solidFill>
              <a:srgbClr val="D7067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5318" y="2710865"/>
            <a:ext cx="2575420" cy="2539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923" y="1881418"/>
            <a:ext cx="1201016" cy="5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560" y="2930079"/>
            <a:ext cx="2097206" cy="213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38" y="2904105"/>
            <a:ext cx="3627434" cy="2609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302" y="463116"/>
            <a:ext cx="56270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5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VKD17_OPAS_supervisoredition_siiri_kesken</Template>
  <TotalTime>1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Whitney Condensed Medium</vt:lpstr>
      <vt:lpstr>Whitney Condensed Semibold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Siiri</dc:creator>
  <cp:lastModifiedBy>Siiri</cp:lastModifiedBy>
  <cp:revision>1</cp:revision>
  <dcterms:created xsi:type="dcterms:W3CDTF">2017-05-17T07:38:35Z</dcterms:created>
  <dcterms:modified xsi:type="dcterms:W3CDTF">2017-05-17T07:40:21Z</dcterms:modified>
</cp:coreProperties>
</file>