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811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4B6F-4DA3-49F3-ABAC-595FBE4E81D2}" type="datetimeFigureOut">
              <a:rPr lang="fi-FI" smtClean="0"/>
              <a:t>14.6.2017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FBDE-E381-4249-BE25-2B6C7913049E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" y="365125"/>
            <a:ext cx="2024062" cy="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5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4B6F-4DA3-49F3-ABAC-595FBE4E81D2}" type="datetimeFigureOut">
              <a:rPr lang="fi-FI" smtClean="0"/>
              <a:t>14.6.2017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FBDE-E381-4249-BE25-2B6C7913049E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" y="365125"/>
            <a:ext cx="2024062" cy="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1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4B6F-4DA3-49F3-ABAC-595FBE4E81D2}" type="datetimeFigureOut">
              <a:rPr lang="fi-FI" smtClean="0"/>
              <a:t>14.6.2017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FBDE-E381-4249-BE25-2B6C7913049E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43" y="572943"/>
            <a:ext cx="3435875" cy="197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8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4B6F-4DA3-49F3-ABAC-595FBE4E81D2}" type="datetimeFigureOut">
              <a:rPr lang="fi-FI" smtClean="0"/>
              <a:t>14.6.2017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FBDE-E381-4249-BE25-2B6C7913049E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" y="365125"/>
            <a:ext cx="2024062" cy="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3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4B6F-4DA3-49F3-ABAC-595FBE4E81D2}" type="datetimeFigureOut">
              <a:rPr lang="fi-FI" smtClean="0"/>
              <a:t>14.6.2017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FBDE-E381-4249-BE25-2B6C7913049E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" y="365125"/>
            <a:ext cx="2024062" cy="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6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4B6F-4DA3-49F3-ABAC-595FBE4E81D2}" type="datetimeFigureOut">
              <a:rPr lang="fi-FI" smtClean="0"/>
              <a:t>14.6.2017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FBDE-E381-4249-BE25-2B6C7913049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" y="365125"/>
            <a:ext cx="2024062" cy="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5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4B6F-4DA3-49F3-ABAC-595FBE4E81D2}" type="datetimeFigureOut">
              <a:rPr lang="fi-FI" smtClean="0"/>
              <a:t>14.6.2017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FBDE-E381-4249-BE25-2B6C79130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004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4B6F-4DA3-49F3-ABAC-595FBE4E81D2}" type="datetimeFigureOut">
              <a:rPr lang="fi-FI" smtClean="0"/>
              <a:t>14.6.2017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FBDE-E381-4249-BE25-2B6C7913049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" y="365125"/>
            <a:ext cx="2024062" cy="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4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4B6F-4DA3-49F3-ABAC-595FBE4E81D2}" type="datetimeFigureOut">
              <a:rPr lang="fi-FI" smtClean="0"/>
              <a:t>14.6.2017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FBDE-E381-4249-BE25-2B6C7913049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" y="365125"/>
            <a:ext cx="2024062" cy="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4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4B6F-4DA3-49F3-ABAC-595FBE4E81D2}" type="datetimeFigureOut">
              <a:rPr lang="fi-FI" smtClean="0"/>
              <a:t>14.6.2017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FBDE-E381-4249-BE25-2B6C7913049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" y="365125"/>
            <a:ext cx="2024062" cy="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4B6F-4DA3-49F3-ABAC-595FBE4E81D2}" type="datetimeFigureOut">
              <a:rPr lang="fi-FI" smtClean="0"/>
              <a:t>14.6.2017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FBDE-E381-4249-BE25-2B6C7913049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" y="365125"/>
            <a:ext cx="2024062" cy="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1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926080" y="365126"/>
            <a:ext cx="8427720" cy="1165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54B6F-4DA3-49F3-ABAC-595FBE4E81D2}" type="datetimeFigureOut">
              <a:rPr lang="fi-FI" smtClean="0"/>
              <a:t>14.6.2017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FBDE-E381-4249-BE25-2B6C7913049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71" y="6212309"/>
            <a:ext cx="10655727" cy="518586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804948" y="6134794"/>
            <a:ext cx="1057517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29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Whitney Condensed Semibold" charset="0"/>
          <a:ea typeface="Whitney Condensed Semibold" charset="0"/>
          <a:cs typeface="Whitney Condensed Semi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Whitney Condensed Medium" charset="0"/>
          <a:ea typeface="Whitney Condensed Medium" charset="0"/>
          <a:cs typeface="Whitney Condensed Medium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Whitney Condensed Medium" charset="0"/>
          <a:ea typeface="Whitney Condensed Medium" charset="0"/>
          <a:cs typeface="Whitney Condensed Medium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hitney Condensed Medium" charset="0"/>
          <a:ea typeface="Whitney Condensed Medium" charset="0"/>
          <a:cs typeface="Whitney Condensed Medium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hitney Condensed Medium" charset="0"/>
          <a:ea typeface="Whitney Condensed Medium" charset="0"/>
          <a:cs typeface="Whitney Condensed Medium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hitney Condensed Medium" charset="0"/>
          <a:ea typeface="Whitney Condensed Medium" charset="0"/>
          <a:cs typeface="Whitney Condensed Mediu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EC3477-A381-4AC8-999D-A041855FE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6D3F12A-FA55-4042-8E0B-A6817688AC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A9ECB4-7C95-45D7-B962-567000FBC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513" y="4904795"/>
            <a:ext cx="980321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20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140ED2-4982-44E7-BAB5-B470D1B16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14" y="3981118"/>
            <a:ext cx="1035968" cy="5839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3E3E8A-F392-43EE-8612-9763B6CDC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14" y="2226421"/>
            <a:ext cx="1035968" cy="5839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22FE12-831F-4801-B308-92008E7B9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168" y="2175953"/>
            <a:ext cx="7547502" cy="3310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4723A0-1ED8-4451-8854-2A41BEA56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791" y="251172"/>
            <a:ext cx="8644877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20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95D0FF7-E1D3-4804-BC0C-CD767463D0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0"/>
          <a:stretch/>
        </p:blipFill>
        <p:spPr>
          <a:xfrm>
            <a:off x="0" y="0"/>
            <a:ext cx="3520378" cy="4974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E48218-F0E7-42A0-8581-EF48EE2DC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21" y="3496360"/>
            <a:ext cx="4630492" cy="5178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E00DCA-7ED2-41EE-8604-BC7D8DF3B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48" y="1"/>
            <a:ext cx="2190751" cy="2214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523A7B-FC45-444A-ABA1-87F6366E69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01" y="4913263"/>
            <a:ext cx="358557" cy="3547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44C52E-C452-466B-89F8-3E369DE3C3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01" y="5467247"/>
            <a:ext cx="354432" cy="3544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44EA70-DDBE-44B5-9750-03B9A5934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12" y="4913262"/>
            <a:ext cx="358558" cy="3547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2884EA-90AF-4DE0-8DB4-1607001068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12" y="5457577"/>
            <a:ext cx="368017" cy="3641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27305C-F14C-4144-A222-0FFF265AAD1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7" t="36006"/>
          <a:stretch/>
        </p:blipFill>
        <p:spPr>
          <a:xfrm>
            <a:off x="10167457" y="3112998"/>
            <a:ext cx="2024543" cy="30154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062D39-0DE3-4746-8499-801E29EBA8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4822" y="5450713"/>
            <a:ext cx="3920068" cy="4938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535DA6-F4BC-42FB-A705-A2EC7EB362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6133" y="5450713"/>
            <a:ext cx="3968840" cy="4938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7BFA1A-46F9-4485-9297-2FE1AAE0FE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4789" y="4880616"/>
            <a:ext cx="3822523" cy="499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C29AF7-D637-449A-98DC-0361BBD5CC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3400" y="4880616"/>
            <a:ext cx="381642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1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29" y="1243892"/>
            <a:ext cx="943911" cy="532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577" y="566436"/>
            <a:ext cx="767103" cy="432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19" y="3568398"/>
            <a:ext cx="892349" cy="502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532" y="4240732"/>
            <a:ext cx="873351" cy="4922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5BE6D-B39D-4DD4-B17D-80B9D02BE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01" y="4026102"/>
            <a:ext cx="4584589" cy="10120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2A139F-B17F-480F-978B-214CFEA89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0431" y="952662"/>
            <a:ext cx="2578832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D28097-55F5-47D0-8930-6949EF8E40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8433" y="4687729"/>
            <a:ext cx="4962574" cy="1012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C4EFED-CE58-44F9-92D4-05DA3AD2FE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4306" y="1731545"/>
            <a:ext cx="6157494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8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220" y="3429000"/>
            <a:ext cx="2841165" cy="16365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C5B4C5-53A7-481E-B6AA-133284751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837" y="5225498"/>
            <a:ext cx="5346655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8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62" y="1993405"/>
            <a:ext cx="918056" cy="5642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55A88D-1769-45CC-92F3-4B865D8A8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708" y="1960588"/>
            <a:ext cx="7651143" cy="37920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62B03B-586E-42A5-A759-568F2BD66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170" y="350240"/>
            <a:ext cx="8675360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4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1E5008-5AF0-4934-B882-BA9B577F0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62" y="1993405"/>
            <a:ext cx="918056" cy="5642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E9577F-5C75-49EF-97D4-5F4B20FAD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557" y="1949738"/>
            <a:ext cx="7907197" cy="3974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AD3BCB-37FD-4859-88E2-5E3E46323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170" y="350240"/>
            <a:ext cx="8675360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89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61" y="2013303"/>
            <a:ext cx="939893" cy="564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054EE4-B4ED-47E0-9DBD-75E43A71E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62" y="1993405"/>
            <a:ext cx="918056" cy="5642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98A5E8-0FE6-48D2-A51A-9325E395D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483" y="1968112"/>
            <a:ext cx="7760881" cy="3981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40C433-5D74-49A8-B991-060710B52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170" y="350240"/>
            <a:ext cx="8675360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8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522F79-984E-4EB8-8E69-F783318F2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62" y="1993405"/>
            <a:ext cx="918056" cy="5642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F53B0C-5F29-4B1D-9DD6-C832C29D5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210" y="1949738"/>
            <a:ext cx="7864522" cy="3974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2CEE07-1AEE-4976-902C-1701C3798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490" y="365482"/>
            <a:ext cx="8907028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CE7228-563B-40A1-8FFA-F83AF368D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62" y="1993405"/>
            <a:ext cx="918056" cy="5642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A6025A-7879-4639-BC72-73B45D4B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433" y="1961931"/>
            <a:ext cx="7492633" cy="3926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57FE88-1A6D-458E-BA06-CFD99D166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870" y="350240"/>
            <a:ext cx="8937511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15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7F7BAF-68BD-4D31-8E6F-7C1073AD1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62" y="1993405"/>
            <a:ext cx="918056" cy="5642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4B5F31-B289-4F7E-B872-DDB705B99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071" y="1961931"/>
            <a:ext cx="7517019" cy="3926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E33B6D-9F0C-4B03-8127-6A9FE3B61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870" y="350240"/>
            <a:ext cx="8937511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33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VKD17_kesaduuni_infopaketti</Template>
  <TotalTime>1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Whitney Condensed Medium</vt:lpstr>
      <vt:lpstr>Whitney Condensed Semibold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Siiri</dc:creator>
  <cp:lastModifiedBy>Siiri</cp:lastModifiedBy>
  <cp:revision>1</cp:revision>
  <dcterms:created xsi:type="dcterms:W3CDTF">2017-06-14T14:00:58Z</dcterms:created>
  <dcterms:modified xsi:type="dcterms:W3CDTF">2017-06-14T14:02:57Z</dcterms:modified>
</cp:coreProperties>
</file>